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84D62-3B27-2644-E2C5-BA189943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5DEB25-00A2-3B42-1FF2-06CD2FD2C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B5528-BDE3-5BAB-416B-6788A239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4615F5-7C0F-0EBC-05D7-CD209060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3F1B9E-5343-7251-2BE3-52A705DA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0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82D51-CD0E-7F13-A5CF-4ED397A1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A1AAF1-298D-5291-AD3A-30E14606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50BCF9-7750-4F7C-B9E5-5A1FDFD0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8D9364-8663-3A0C-7490-C45D5A46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8A1131-EC56-8FAF-F74E-D7547D04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56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95F2E2-69B3-50A6-B7AD-EEF2F77CB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F26611-6ECB-88A3-ED96-5E8ACD93E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838A72-993C-118D-6766-6E72685C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8D92CB-F614-DA6E-5B63-BA95319D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0F090A-33AB-2B0B-7BA1-0E2FC4C7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79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69BA2-68C1-A0FF-F5FC-58A280F9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74D9BD-1FD1-B397-11E8-95B1858F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F2635B-0DC2-F81E-22B9-8D8C863C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24627D-F651-F5B3-5B35-2E97E7B1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A75AA7-E9DC-66C8-65F6-49291EAC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EB75-33ED-1806-BE60-CA1B7CF2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FBC06-9EC7-6C82-B38E-124101F40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AAA595-E068-FFA1-6765-6045F841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30A45-75D2-F32C-3B76-E7B7A903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71A8AA-F29B-A4EB-273F-945DC02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84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49930-5557-E841-6248-78B69B70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C20712-C2AE-BC6E-06A3-00CDD92C8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7E658F-2C52-FACD-5EC2-816FF5DBF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809234-AE89-6D14-212B-F2A97D5F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3DAF14-31A6-4AF0-3A22-636F77FF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0EC095-0E7A-DC6D-B2B2-F563B9A2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88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2D6DA-CF32-2088-87AE-59C82758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2E67B2-E3DC-A658-75CD-0CC0267AE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403952-D1D6-46A3-A537-702674CB3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20B822-2A44-9824-2F96-D69B4113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FB0E3C-BC34-3967-F7EC-E34583C2F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12695A-E39F-8E1E-F93F-08AFF520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B89FF1-1BC7-A7C4-D188-4CF974ED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AB98AA-E5F4-F75E-C0B6-81D984E0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68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0410E-8EB9-4B90-D0CA-22AC3DD1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3E9966-13F3-5950-A9BA-5A0AA469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56CCBF-5583-D798-8989-472B2D17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B62598-5572-C5B9-D6B0-6F05B98D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4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4DDE31-3596-861F-6B1F-E89D447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FF5E1D-C1A3-3B34-4E35-EE9467C7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D129AC-620C-7E8B-B9BE-EED05ECE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32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A76ED-BC4F-4046-46B9-40A81070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CDCD9-6CDA-E21D-BA43-294AF67A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364112-4A29-5622-8737-EB59D4DC3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1DAA63-C96F-AB64-F8A5-9B170225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B2614D-C4DF-8DAB-FA35-14DA2456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2EC61D-BE02-BC28-0D4B-2CDD19C7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89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FF5C0-D692-C9EE-AC57-7113FFC2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CF826A-6536-AE61-F0E9-F41026468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7C0872-5D8A-1BF0-D535-2F6C8D234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D3C974-7A2B-4701-777D-A1485A10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DAA866-9ED1-4C99-2990-70649FAE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C2A62E-A9B5-FEB3-017B-49B45E1D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05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CD3D63-5BA9-C592-F5E9-83774BE6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D509A4-61C1-9D30-7616-5E95430A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6BB6FA-C7F8-ABDB-E2F8-A20482E56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8D29-3673-4B40-B2A1-39F01EB9BCCF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A55807-C76B-90A6-5DE0-B8BA0A7DA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133D1D-90BB-5B35-B321-0CE60ABC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9791-CEAE-43E8-B7B8-75367DD2B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48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2D251B-5510-5858-FCE3-58AC60864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34" y="4455586"/>
            <a:ext cx="3597781" cy="213116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3F78FE6-5CC0-FCD8-FB43-BF5C7FB11AA4}"/>
              </a:ext>
            </a:extLst>
          </p:cNvPr>
          <p:cNvSpPr txBox="1"/>
          <p:nvPr/>
        </p:nvSpPr>
        <p:spPr>
          <a:xfrm>
            <a:off x="283354" y="4367005"/>
            <a:ext cx="529065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Frühstücksfahrradtour 2024</a:t>
            </a: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Am 22. September ist um 8:30 Uhr Start am Fischerteich.</a:t>
            </a:r>
          </a:p>
          <a:p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Anmeldungen bei Kurt Meier 87027 </a:t>
            </a:r>
          </a:p>
          <a:p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</a:rPr>
              <a:t>oder Horst Meier 88706</a:t>
            </a:r>
            <a:endParaRPr lang="de-DE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E3610A-BE77-62AF-B5C6-448C4C3C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14" y="102124"/>
            <a:ext cx="6110145" cy="42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1856DCF-D636-0816-44FF-EFA1FFB833C5}"/>
              </a:ext>
            </a:extLst>
          </p:cNvPr>
          <p:cNvSpPr txBox="1"/>
          <p:nvPr/>
        </p:nvSpPr>
        <p:spPr>
          <a:xfrm>
            <a:off x="234075" y="274513"/>
            <a:ext cx="55534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Frühstücksfahrradtour 2023</a:t>
            </a:r>
          </a:p>
          <a:p>
            <a:endParaRPr lang="de-DE" sz="1600" b="1" i="0" u="sng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 Sonntag, den 9. Juli ging es mit15 Radler*innen am Fischerteich los. Unter der sachkundigen Führung von Kurt Meier fuhren wir bei 30 Grad durch schattige Straßen und Wege zum Frühstück im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Kuhkamp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Unterwegs gab es von Fritz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Diekhof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Sekt und Saft zur Erfrischung.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6992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BDDB2-4D71-1C9B-D728-50D9393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099C3F8-CFE7-1C6D-62A3-F45F1623F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205" y="-1448322"/>
            <a:ext cx="6975590" cy="9872234"/>
          </a:xfrm>
        </p:spPr>
      </p:pic>
    </p:spTree>
    <p:extLst>
      <p:ext uri="{BB962C8B-B14F-4D97-AF65-F5344CB8AC3E}">
        <p14:creationId xmlns:p14="http://schemas.microsoft.com/office/powerpoint/2010/main" val="215886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MSC Schatzmeister</dc:creator>
  <cp:lastModifiedBy>Kirsten Schmidt</cp:lastModifiedBy>
  <cp:revision>1</cp:revision>
  <dcterms:created xsi:type="dcterms:W3CDTF">2024-02-12T18:26:34Z</dcterms:created>
  <dcterms:modified xsi:type="dcterms:W3CDTF">2024-02-27T07:56:56Z</dcterms:modified>
</cp:coreProperties>
</file>